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279" r:id="rId4"/>
    <p:sldId id="257" r:id="rId5"/>
    <p:sldId id="258" r:id="rId6"/>
    <p:sldId id="259" r:id="rId7"/>
    <p:sldId id="260" r:id="rId8"/>
    <p:sldId id="261" r:id="rId9"/>
    <p:sldId id="262" r:id="rId10"/>
    <p:sldId id="263" r:id="rId11"/>
    <p:sldId id="264" r:id="rId12"/>
    <p:sldId id="274" r:id="rId13"/>
    <p:sldId id="275" r:id="rId14"/>
    <p:sldId id="266" r:id="rId15"/>
    <p:sldId id="276" r:id="rId16"/>
    <p:sldId id="277" r:id="rId17"/>
    <p:sldId id="278" r:id="rId18"/>
    <p:sldId id="272" r:id="rId19"/>
    <p:sldId id="271"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2" d="100"/>
          <a:sy n="92" d="100"/>
        </p:scale>
        <p:origin x="-1576"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8ACDB3CC-F982-40F9-8DD6-BCC9AFBF44BD}" type="datetime1">
              <a:rPr lang="en-US" smtClean="0"/>
              <a:pPr/>
              <a:t>8/10/14</a:t>
            </a:fld>
            <a:endParaRPr lang="en-US" dirty="0"/>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AC5B1FEA-406A-7749-A5C3-DDCB5F67A4CE}" type="slidenum">
              <a:rPr lang="en-US" smtClean="0"/>
              <a:pPr/>
              <a:t>‹#›</a:t>
            </a:fld>
            <a:endParaRPr lang="en-US" dirty="0"/>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371C1A-CAFA-43FD-A579-55B116A1448A}" type="datetime1">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A1BC03-21BF-4F6B-A3BE-29C937D452B1}" type="datetime1">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008867-0964-49C4-9DE5-8FBB189497BC}" type="datetime1">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4151D5B8-D9C5-419F-913D-2186935717ED}" type="datetime1">
              <a:rPr lang="en-US" smtClean="0"/>
              <a:pPr/>
              <a:t>8/10/14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B1FEA-406A-7749-A5C3-DDCB5F67A4CE}" type="slidenum">
              <a:rPr lang="en-US" smtClean="0"/>
              <a:pPr/>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586F952F-F888-4FB8-9CB7-51D5F02FA3C8}" type="datetime1">
              <a:rPr lang="en-US" smtClean="0"/>
              <a:pPr/>
              <a:t>8/10/14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5B1FEA-406A-7749-A5C3-DDCB5F67A4CE}" type="slidenum">
              <a:rPr lang="en-US" smtClean="0"/>
              <a:pPr/>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88DB32-6162-43C0-9325-230E0A9B0177}" type="datetime1">
              <a:rPr lang="en-US" smtClean="0"/>
              <a:pPr/>
              <a:t>8/10/14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19B57-0E9E-4DE4-A7F5-9A169EF1CEE0}" type="datetime1">
              <a:rPr lang="en-US" smtClean="0"/>
              <a:pPr/>
              <a:t>8/10/14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F8F86C-0F1B-4333-B99B-B3B2B1F87225}" type="datetime1">
              <a:rPr lang="en-US" smtClean="0"/>
              <a:pPr/>
              <a:t>8/10/14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7FCD9-7699-43D6-8D62-436E2DD234FF}" type="datetime1">
              <a:rPr lang="en-US" smtClean="0"/>
              <a:pPr/>
              <a:t>8/10/14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610FC3EB-42FB-4C38-8CAE-7A1293B83421}" type="datetime1">
              <a:rPr lang="en-US" smtClean="0"/>
              <a:pPr/>
              <a:t>8/10/14</a:t>
            </a:fld>
            <a:endParaRPr lang="en-US" dirty="0"/>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dirty="0"/>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AC5B1FEA-406A-7749-A5C3-DDCB5F67A4C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aggieeri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First Day Info</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45808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Textbook</a:t>
            </a:r>
            <a:endParaRPr lang="en-US" dirty="0"/>
          </a:p>
        </p:txBody>
      </p:sp>
      <p:sp>
        <p:nvSpPr>
          <p:cNvPr id="3" name="Content Placeholder 2"/>
          <p:cNvSpPr>
            <a:spLocks noGrp="1"/>
          </p:cNvSpPr>
          <p:nvPr>
            <p:ph idx="1"/>
          </p:nvPr>
        </p:nvSpPr>
        <p:spPr>
          <a:xfrm>
            <a:off x="838200" y="1926344"/>
            <a:ext cx="7467600" cy="3951337"/>
          </a:xfrm>
        </p:spPr>
        <p:txBody>
          <a:bodyPr/>
          <a:lstStyle/>
          <a:p>
            <a:r>
              <a:rPr lang="en-US" dirty="0" smtClean="0"/>
              <a:t>Not required, but recommended if you find you are having trouble with the assignments:</a:t>
            </a:r>
          </a:p>
          <a:p>
            <a:r>
              <a:rPr lang="en-US" dirty="0" smtClean="0"/>
              <a:t>The Psychology of Language: From Data to Theory</a:t>
            </a:r>
          </a:p>
          <a:p>
            <a:pPr lvl="1"/>
            <a:endParaRPr lang="en-US" dirty="0"/>
          </a:p>
        </p:txBody>
      </p:sp>
      <p:pic>
        <p:nvPicPr>
          <p:cNvPr id="4" name="Picture 3"/>
          <p:cNvPicPr>
            <a:picLocks noChangeAspect="1"/>
          </p:cNvPicPr>
          <p:nvPr/>
        </p:nvPicPr>
        <p:blipFill>
          <a:blip r:embed="rId2"/>
          <a:stretch>
            <a:fillRect/>
          </a:stretch>
        </p:blipFill>
        <p:spPr>
          <a:xfrm>
            <a:off x="6555106" y="3185472"/>
            <a:ext cx="2739634" cy="3672527"/>
          </a:xfrm>
          <a:prstGeom prst="rect">
            <a:avLst/>
          </a:prstGeom>
        </p:spPr>
      </p:pic>
    </p:spTree>
    <p:extLst>
      <p:ext uri="{BB962C8B-B14F-4D97-AF65-F5344CB8AC3E}">
        <p14:creationId xmlns:p14="http://schemas.microsoft.com/office/powerpoint/2010/main" val="3761163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idx="1"/>
          </p:nvPr>
        </p:nvSpPr>
        <p:spPr/>
        <p:txBody>
          <a:bodyPr/>
          <a:lstStyle/>
          <a:p>
            <a:r>
              <a:rPr lang="en-US" dirty="0" smtClean="0"/>
              <a:t>523: </a:t>
            </a:r>
          </a:p>
          <a:p>
            <a:pPr lvl="1"/>
            <a:r>
              <a:rPr lang="en-US" dirty="0"/>
              <a:t>Quizzes		</a:t>
            </a:r>
            <a:r>
              <a:rPr lang="en-US" dirty="0" smtClean="0"/>
              <a:t>				30</a:t>
            </a:r>
            <a:r>
              <a:rPr lang="en-US" dirty="0"/>
              <a:t>%</a:t>
            </a:r>
          </a:p>
          <a:p>
            <a:pPr lvl="1"/>
            <a:r>
              <a:rPr lang="en-US" dirty="0"/>
              <a:t>Assignments		</a:t>
            </a:r>
            <a:r>
              <a:rPr lang="en-US" dirty="0" smtClean="0"/>
              <a:t>			40</a:t>
            </a:r>
            <a:r>
              <a:rPr lang="en-US" dirty="0"/>
              <a:t>%</a:t>
            </a:r>
          </a:p>
          <a:p>
            <a:pPr lvl="1"/>
            <a:r>
              <a:rPr lang="en-US" dirty="0"/>
              <a:t>Research Presentation		10%</a:t>
            </a:r>
          </a:p>
          <a:p>
            <a:pPr lvl="1"/>
            <a:r>
              <a:rPr lang="en-US" u="sng" dirty="0"/>
              <a:t>Research Paper		</a:t>
            </a:r>
            <a:r>
              <a:rPr lang="en-US" u="sng" dirty="0" smtClean="0"/>
              <a:t>		20</a:t>
            </a:r>
            <a:r>
              <a:rPr lang="en-US" u="sng" dirty="0"/>
              <a:t>%</a:t>
            </a:r>
            <a:endParaRPr lang="en-US" dirty="0"/>
          </a:p>
          <a:p>
            <a:endParaRPr lang="en-US" dirty="0" smtClean="0"/>
          </a:p>
        </p:txBody>
      </p:sp>
    </p:spTree>
    <p:extLst>
      <p:ext uri="{BB962C8B-B14F-4D97-AF65-F5344CB8AC3E}">
        <p14:creationId xmlns:p14="http://schemas.microsoft.com/office/powerpoint/2010/main" val="318521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idx="1"/>
          </p:nvPr>
        </p:nvSpPr>
        <p:spPr/>
        <p:txBody>
          <a:bodyPr/>
          <a:lstStyle/>
          <a:p>
            <a:r>
              <a:rPr lang="en-US" dirty="0" smtClean="0"/>
              <a:t>623: </a:t>
            </a:r>
          </a:p>
          <a:p>
            <a:pPr lvl="1"/>
            <a:r>
              <a:rPr lang="en-US" dirty="0"/>
              <a:t>Quizzes		</a:t>
            </a:r>
            <a:r>
              <a:rPr lang="en-US" dirty="0" smtClean="0"/>
              <a:t>				25</a:t>
            </a:r>
            <a:r>
              <a:rPr lang="en-US" dirty="0"/>
              <a:t>%</a:t>
            </a:r>
            <a:endParaRPr lang="en-US" sz="3400" dirty="0"/>
          </a:p>
          <a:p>
            <a:pPr lvl="1"/>
            <a:r>
              <a:rPr lang="en-US" dirty="0"/>
              <a:t>Assignments		</a:t>
            </a:r>
            <a:r>
              <a:rPr lang="en-US" dirty="0" smtClean="0"/>
              <a:t>			35</a:t>
            </a:r>
            <a:r>
              <a:rPr lang="en-US" dirty="0"/>
              <a:t>%</a:t>
            </a:r>
            <a:endParaRPr lang="en-US" sz="3400" dirty="0"/>
          </a:p>
          <a:p>
            <a:pPr lvl="1"/>
            <a:r>
              <a:rPr lang="en-US" dirty="0"/>
              <a:t>Research Presentation		10%</a:t>
            </a:r>
            <a:endParaRPr lang="en-US" sz="3400" dirty="0"/>
          </a:p>
          <a:p>
            <a:pPr lvl="1"/>
            <a:r>
              <a:rPr lang="en-US" dirty="0"/>
              <a:t>Research Paper		</a:t>
            </a:r>
            <a:r>
              <a:rPr lang="en-US" dirty="0" smtClean="0"/>
              <a:t>		20</a:t>
            </a:r>
            <a:r>
              <a:rPr lang="en-US" dirty="0"/>
              <a:t>%</a:t>
            </a:r>
            <a:endParaRPr lang="en-US" sz="3400" dirty="0"/>
          </a:p>
          <a:p>
            <a:pPr lvl="1"/>
            <a:r>
              <a:rPr lang="en-US" u="sng" dirty="0"/>
              <a:t>Meta-analysis Paper		</a:t>
            </a:r>
            <a:r>
              <a:rPr lang="en-US" u="sng" dirty="0" smtClean="0"/>
              <a:t>	10</a:t>
            </a:r>
            <a:r>
              <a:rPr lang="en-US" u="sng" dirty="0"/>
              <a:t>%</a:t>
            </a:r>
            <a:endParaRPr lang="en-US" sz="3400" dirty="0"/>
          </a:p>
          <a:p>
            <a:endParaRPr lang="en-US" dirty="0" smtClean="0"/>
          </a:p>
        </p:txBody>
      </p:sp>
    </p:spTree>
    <p:extLst>
      <p:ext uri="{BB962C8B-B14F-4D97-AF65-F5344CB8AC3E}">
        <p14:creationId xmlns:p14="http://schemas.microsoft.com/office/powerpoint/2010/main" val="241221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idx="1"/>
          </p:nvPr>
        </p:nvSpPr>
        <p:spPr/>
        <p:txBody>
          <a:bodyPr>
            <a:normAutofit/>
          </a:bodyPr>
          <a:lstStyle/>
          <a:p>
            <a:r>
              <a:rPr lang="en-US" dirty="0" smtClean="0"/>
              <a:t>Quizzes:</a:t>
            </a:r>
          </a:p>
          <a:p>
            <a:pPr lvl="1"/>
            <a:r>
              <a:rPr lang="en-US" dirty="0"/>
              <a:t>Quizzes over the topics covered in lecture and the textbook will be given periodically (see attached calendar). Quizzes are not cumulative and will only cover the previous material covered since the last quiz. They will be a mix of multiple choice and short answer.</a:t>
            </a:r>
            <a:r>
              <a:rPr lang="en-US" dirty="0"/>
              <a:t> </a:t>
            </a:r>
            <a:endParaRPr lang="en-US" dirty="0" smtClean="0"/>
          </a:p>
        </p:txBody>
      </p:sp>
    </p:spTree>
    <p:extLst>
      <p:ext uri="{BB962C8B-B14F-4D97-AF65-F5344CB8AC3E}">
        <p14:creationId xmlns:p14="http://schemas.microsoft.com/office/powerpoint/2010/main" val="1895171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idx="1"/>
          </p:nvPr>
        </p:nvSpPr>
        <p:spPr/>
        <p:txBody>
          <a:bodyPr>
            <a:normAutofit/>
          </a:bodyPr>
          <a:lstStyle/>
          <a:p>
            <a:r>
              <a:rPr lang="en-US" dirty="0" smtClean="0"/>
              <a:t>Assignments:</a:t>
            </a:r>
          </a:p>
          <a:p>
            <a:pPr lvl="1"/>
            <a:r>
              <a:rPr lang="en-US" dirty="0" smtClean="0"/>
              <a:t>You </a:t>
            </a:r>
            <a:r>
              <a:rPr lang="en-US" dirty="0"/>
              <a:t>will be given a prompt and asked to detail your thoughts with course lecture material incorporated.  </a:t>
            </a:r>
            <a:endParaRPr lang="en-US" dirty="0" smtClean="0"/>
          </a:p>
          <a:p>
            <a:pPr lvl="1"/>
            <a:r>
              <a:rPr lang="en-US" dirty="0" smtClean="0"/>
              <a:t>These </a:t>
            </a:r>
            <a:r>
              <a:rPr lang="en-US" dirty="0"/>
              <a:t>assignments will allow you to focus on material that is interesting to you (to an extent), work on your writing skills, and work on conceptual thinking. Please see the academic integrity policy for information on plagiarism (don’t do it!). </a:t>
            </a:r>
            <a:endParaRPr lang="en-US" dirty="0" smtClean="0"/>
          </a:p>
        </p:txBody>
      </p:sp>
    </p:spTree>
    <p:extLst>
      <p:ext uri="{BB962C8B-B14F-4D97-AF65-F5344CB8AC3E}">
        <p14:creationId xmlns:p14="http://schemas.microsoft.com/office/powerpoint/2010/main" val="548114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idx="1"/>
          </p:nvPr>
        </p:nvSpPr>
        <p:spPr/>
        <p:txBody>
          <a:bodyPr/>
          <a:lstStyle/>
          <a:p>
            <a:r>
              <a:rPr lang="en-US" dirty="0" smtClean="0"/>
              <a:t>Research Paper:</a:t>
            </a:r>
          </a:p>
          <a:p>
            <a:pPr lvl="1"/>
            <a:r>
              <a:rPr lang="en-US" dirty="0" smtClean="0"/>
              <a:t>You </a:t>
            </a:r>
            <a:r>
              <a:rPr lang="en-US" dirty="0"/>
              <a:t>will design a survey to give to the class over a topic you are interested in.  You will apply what you’ve learned in class to this survey and analyze it for the research project.  </a:t>
            </a:r>
            <a:endParaRPr lang="en-US" dirty="0" smtClean="0"/>
          </a:p>
          <a:p>
            <a:pPr lvl="1"/>
            <a:r>
              <a:rPr lang="en-US" dirty="0" smtClean="0"/>
              <a:t>This </a:t>
            </a:r>
            <a:r>
              <a:rPr lang="en-US" dirty="0"/>
              <a:t>project is broken down into small assignments throughout the semester. </a:t>
            </a:r>
            <a:endParaRPr lang="en-US" dirty="0" smtClean="0"/>
          </a:p>
          <a:p>
            <a:pPr lvl="1"/>
            <a:r>
              <a:rPr lang="en-US" u="sng" dirty="0" smtClean="0"/>
              <a:t>You </a:t>
            </a:r>
            <a:r>
              <a:rPr lang="en-US" u="sng" dirty="0"/>
              <a:t>may work in groups of two to three people, but each person needs to turn in each piece of the assignment.</a:t>
            </a:r>
            <a:r>
              <a:rPr lang="en-US" dirty="0"/>
              <a:t> </a:t>
            </a:r>
          </a:p>
        </p:txBody>
      </p:sp>
    </p:spTree>
    <p:extLst>
      <p:ext uri="{BB962C8B-B14F-4D97-AF65-F5344CB8AC3E}">
        <p14:creationId xmlns:p14="http://schemas.microsoft.com/office/powerpoint/2010/main" val="282668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idx="1"/>
          </p:nvPr>
        </p:nvSpPr>
        <p:spPr/>
        <p:txBody>
          <a:bodyPr/>
          <a:lstStyle/>
          <a:p>
            <a:r>
              <a:rPr lang="en-US" dirty="0" smtClean="0"/>
              <a:t>Research Presentation:</a:t>
            </a:r>
          </a:p>
          <a:p>
            <a:pPr lvl="1"/>
            <a:r>
              <a:rPr lang="en-US" dirty="0" smtClean="0"/>
              <a:t>You </a:t>
            </a:r>
            <a:r>
              <a:rPr lang="en-US" dirty="0"/>
              <a:t>will present your findings from the research project to the class.  You will have </a:t>
            </a:r>
            <a:r>
              <a:rPr lang="en-US" dirty="0" smtClean="0"/>
              <a:t>about 8-10 </a:t>
            </a:r>
            <a:r>
              <a:rPr lang="en-US" dirty="0"/>
              <a:t>minutes to present the information.  I will give you some examples on how to present this information.</a:t>
            </a:r>
          </a:p>
          <a:p>
            <a:pPr lvl="1"/>
            <a:endParaRPr lang="en-US" dirty="0" smtClean="0"/>
          </a:p>
        </p:txBody>
      </p:sp>
    </p:spTree>
    <p:extLst>
      <p:ext uri="{BB962C8B-B14F-4D97-AF65-F5344CB8AC3E}">
        <p14:creationId xmlns:p14="http://schemas.microsoft.com/office/powerpoint/2010/main" val="531787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idx="1"/>
          </p:nvPr>
        </p:nvSpPr>
        <p:spPr/>
        <p:txBody>
          <a:bodyPr>
            <a:normAutofit/>
          </a:bodyPr>
          <a:lstStyle/>
          <a:p>
            <a:r>
              <a:rPr lang="en-US" dirty="0" smtClean="0"/>
              <a:t>Meta-analysis</a:t>
            </a:r>
          </a:p>
          <a:p>
            <a:pPr lvl="1"/>
            <a:r>
              <a:rPr lang="en-US" dirty="0"/>
              <a:t>You will pick a topic related to your research focus as it relates to </a:t>
            </a:r>
            <a:r>
              <a:rPr lang="en-US" dirty="0" smtClean="0"/>
              <a:t>language</a:t>
            </a:r>
          </a:p>
          <a:p>
            <a:pPr lvl="1"/>
            <a:r>
              <a:rPr lang="en-US" dirty="0" smtClean="0"/>
              <a:t>You </a:t>
            </a:r>
            <a:r>
              <a:rPr lang="en-US" dirty="0"/>
              <a:t>will find eight research articles based on this topic. The final paper will include a short introduction (3-5 double spaced pages), effect size/summary results, and analysis of those effects.  Information on how to complete the project will be provided.</a:t>
            </a:r>
            <a:r>
              <a:rPr lang="en-US" dirty="0"/>
              <a:t> </a:t>
            </a:r>
          </a:p>
        </p:txBody>
      </p:sp>
    </p:spTree>
    <p:extLst>
      <p:ext uri="{BB962C8B-B14F-4D97-AF65-F5344CB8AC3E}">
        <p14:creationId xmlns:p14="http://schemas.microsoft.com/office/powerpoint/2010/main" val="351952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Dates</a:t>
            </a:r>
            <a:endParaRPr lang="en-US" dirty="0"/>
          </a:p>
        </p:txBody>
      </p:sp>
      <p:sp>
        <p:nvSpPr>
          <p:cNvPr id="3" name="Content Placeholder 2"/>
          <p:cNvSpPr>
            <a:spLocks noGrp="1"/>
          </p:cNvSpPr>
          <p:nvPr>
            <p:ph idx="1"/>
          </p:nvPr>
        </p:nvSpPr>
        <p:spPr/>
        <p:txBody>
          <a:bodyPr/>
          <a:lstStyle/>
          <a:p>
            <a:r>
              <a:rPr lang="en-US" dirty="0" smtClean="0"/>
              <a:t>The second page of your short syllabus has the important course dates (aka when we don’t have class).</a:t>
            </a:r>
          </a:p>
          <a:p>
            <a:r>
              <a:rPr lang="en-US" dirty="0" smtClean="0"/>
              <a:t>The second page contains a list of topics in order, but not dates we will cover them.</a:t>
            </a:r>
          </a:p>
          <a:p>
            <a:r>
              <a:rPr lang="en-US" dirty="0" smtClean="0"/>
              <a:t>Due dates for assignments will be one week after we finish the topic.</a:t>
            </a:r>
          </a:p>
          <a:p>
            <a:pPr lvl="1"/>
            <a:r>
              <a:rPr lang="en-US" dirty="0" smtClean="0"/>
              <a:t>Posted on blackboard and announced </a:t>
            </a:r>
            <a:r>
              <a:rPr lang="en-US" smtClean="0"/>
              <a:t>in class.</a:t>
            </a:r>
          </a:p>
        </p:txBody>
      </p:sp>
    </p:spTree>
    <p:extLst>
      <p:ext uri="{BB962C8B-B14F-4D97-AF65-F5344CB8AC3E}">
        <p14:creationId xmlns:p14="http://schemas.microsoft.com/office/powerpoint/2010/main" val="3715558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mumbo jumbo</a:t>
            </a:r>
            <a:endParaRPr lang="en-US" dirty="0"/>
          </a:p>
        </p:txBody>
      </p:sp>
      <p:sp>
        <p:nvSpPr>
          <p:cNvPr id="3" name="Content Placeholder 2"/>
          <p:cNvSpPr>
            <a:spLocks noGrp="1"/>
          </p:cNvSpPr>
          <p:nvPr>
            <p:ph idx="1"/>
          </p:nvPr>
        </p:nvSpPr>
        <p:spPr/>
        <p:txBody>
          <a:bodyPr/>
          <a:lstStyle/>
          <a:p>
            <a:r>
              <a:rPr lang="en-US" dirty="0" smtClean="0"/>
              <a:t>I take things up to a week late.</a:t>
            </a:r>
          </a:p>
          <a:p>
            <a:r>
              <a:rPr lang="en-US" dirty="0" smtClean="0"/>
              <a:t>If </a:t>
            </a:r>
            <a:r>
              <a:rPr lang="en-US" dirty="0" smtClean="0"/>
              <a:t>you have disabilities, please let me know and we’ll take of what you need.</a:t>
            </a:r>
          </a:p>
          <a:p>
            <a:endParaRPr lang="en-US" dirty="0" smtClean="0"/>
          </a:p>
        </p:txBody>
      </p:sp>
    </p:spTree>
    <p:extLst>
      <p:ext uri="{BB962C8B-B14F-4D97-AF65-F5344CB8AC3E}">
        <p14:creationId xmlns:p14="http://schemas.microsoft.com/office/powerpoint/2010/main" val="2965230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this person?</a:t>
            </a:r>
            <a:endParaRPr lang="en-US" dirty="0"/>
          </a:p>
        </p:txBody>
      </p:sp>
      <p:sp>
        <p:nvSpPr>
          <p:cNvPr id="3" name="Content Placeholder 2"/>
          <p:cNvSpPr>
            <a:spLocks noGrp="1"/>
          </p:cNvSpPr>
          <p:nvPr>
            <p:ph idx="1"/>
          </p:nvPr>
        </p:nvSpPr>
        <p:spPr/>
        <p:txBody>
          <a:bodyPr/>
          <a:lstStyle/>
          <a:p>
            <a:r>
              <a:rPr lang="en-US" dirty="0"/>
              <a:t>Dr. B</a:t>
            </a:r>
          </a:p>
          <a:p>
            <a:r>
              <a:rPr lang="en-US" dirty="0"/>
              <a:t>Dr. Buchanan (only if you spell it right)</a:t>
            </a:r>
          </a:p>
          <a:p>
            <a:endParaRPr lang="en-US" dirty="0"/>
          </a:p>
          <a:p>
            <a:r>
              <a:rPr lang="en-US" dirty="0"/>
              <a:t>NOT</a:t>
            </a:r>
          </a:p>
          <a:p>
            <a:r>
              <a:rPr lang="en-US" dirty="0" err="1"/>
              <a:t>Ms</a:t>
            </a:r>
            <a:r>
              <a:rPr lang="en-US" dirty="0"/>
              <a:t> or </a:t>
            </a:r>
            <a:r>
              <a:rPr lang="en-US" dirty="0" err="1"/>
              <a:t>Mrs</a:t>
            </a:r>
            <a:r>
              <a:rPr lang="en-US" dirty="0"/>
              <a:t> anything</a:t>
            </a:r>
            <a:endParaRPr lang="en-US" dirty="0"/>
          </a:p>
        </p:txBody>
      </p:sp>
    </p:spTree>
    <p:extLst>
      <p:ext uri="{BB962C8B-B14F-4D97-AF65-F5344CB8AC3E}">
        <p14:creationId xmlns:p14="http://schemas.microsoft.com/office/powerpoint/2010/main" val="2971811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this person?</a:t>
            </a:r>
          </a:p>
        </p:txBody>
      </p:sp>
      <p:pic>
        <p:nvPicPr>
          <p:cNvPr id="4" name="Content Placeholder 3"/>
          <p:cNvPicPr>
            <a:picLocks noGrp="1" noChangeAspect="1"/>
          </p:cNvPicPr>
          <p:nvPr>
            <p:ph idx="1"/>
          </p:nvPr>
        </p:nvPicPr>
        <p:blipFill>
          <a:blip r:embed="rId2"/>
          <a:srcRect l="7494" r="7494"/>
          <a:stretch>
            <a:fillRect/>
          </a:stretch>
        </p:blipFill>
        <p:spPr/>
      </p:pic>
      <p:sp>
        <p:nvSpPr>
          <p:cNvPr id="5" name="TextBox 4"/>
          <p:cNvSpPr txBox="1"/>
          <p:nvPr/>
        </p:nvSpPr>
        <p:spPr>
          <a:xfrm>
            <a:off x="955675" y="6160783"/>
            <a:ext cx="7740145" cy="369332"/>
          </a:xfrm>
          <a:prstGeom prst="rect">
            <a:avLst/>
          </a:prstGeom>
          <a:noFill/>
        </p:spPr>
        <p:txBody>
          <a:bodyPr wrap="none" rtlCol="0">
            <a:spAutoFit/>
          </a:bodyPr>
          <a:lstStyle/>
          <a:p>
            <a:r>
              <a:rPr lang="en-US" dirty="0" smtClean="0">
                <a:hlinkClick r:id="rId3"/>
              </a:rPr>
              <a:t>http://aggieerin.com</a:t>
            </a:r>
            <a:r>
              <a:rPr lang="en-US" dirty="0" smtClean="0"/>
              <a:t> or follow the DOOM lab on Twitter @</a:t>
            </a:r>
            <a:r>
              <a:rPr lang="en-US" dirty="0" err="1" smtClean="0"/>
              <a:t>aggieerin</a:t>
            </a:r>
            <a:endParaRPr lang="en-US" dirty="0"/>
          </a:p>
        </p:txBody>
      </p:sp>
    </p:spTree>
    <p:extLst>
      <p:ext uri="{BB962C8B-B14F-4D97-AF65-F5344CB8AC3E}">
        <p14:creationId xmlns:p14="http://schemas.microsoft.com/office/powerpoint/2010/main" val="325101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endParaRPr lang="en-US" dirty="0" smtClean="0"/>
          </a:p>
        </p:txBody>
      </p:sp>
      <p:pic>
        <p:nvPicPr>
          <p:cNvPr id="7" name="Picture 6"/>
          <p:cNvPicPr>
            <a:picLocks noChangeAspect="1"/>
          </p:cNvPicPr>
          <p:nvPr/>
        </p:nvPicPr>
        <p:blipFill>
          <a:blip r:embed="rId2"/>
          <a:stretch>
            <a:fillRect/>
          </a:stretch>
        </p:blipFill>
        <p:spPr>
          <a:xfrm>
            <a:off x="3048000" y="1905000"/>
            <a:ext cx="4953000" cy="4953000"/>
          </a:xfrm>
          <a:prstGeom prst="rect">
            <a:avLst/>
          </a:prstGeom>
        </p:spPr>
      </p:pic>
    </p:spTree>
    <p:extLst>
      <p:ext uri="{BB962C8B-B14F-4D97-AF65-F5344CB8AC3E}">
        <p14:creationId xmlns:p14="http://schemas.microsoft.com/office/powerpoint/2010/main" val="1578777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color Orange?</a:t>
            </a:r>
            <a:endParaRPr lang="en-US" dirty="0"/>
          </a:p>
        </p:txBody>
      </p:sp>
      <p:pic>
        <p:nvPicPr>
          <p:cNvPr id="4" name="Picture 3"/>
          <p:cNvPicPr>
            <a:picLocks noChangeAspect="1"/>
          </p:cNvPicPr>
          <p:nvPr/>
        </p:nvPicPr>
        <p:blipFill>
          <a:blip r:embed="rId2"/>
          <a:stretch>
            <a:fillRect/>
          </a:stretch>
        </p:blipFill>
        <p:spPr>
          <a:xfrm>
            <a:off x="3124200" y="1778000"/>
            <a:ext cx="5080000" cy="5080000"/>
          </a:xfrm>
          <a:prstGeom prst="rect">
            <a:avLst/>
          </a:prstGeom>
        </p:spPr>
      </p:pic>
    </p:spTree>
    <p:extLst>
      <p:ext uri="{BB962C8B-B14F-4D97-AF65-F5344CB8AC3E}">
        <p14:creationId xmlns:p14="http://schemas.microsoft.com/office/powerpoint/2010/main" val="100111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Zoo</a:t>
            </a:r>
            <a:endParaRPr lang="en-US" dirty="0"/>
          </a:p>
        </p:txBody>
      </p:sp>
      <p:pic>
        <p:nvPicPr>
          <p:cNvPr id="4" name="Picture 3"/>
          <p:cNvPicPr>
            <a:picLocks noChangeAspect="1"/>
          </p:cNvPicPr>
          <p:nvPr/>
        </p:nvPicPr>
        <p:blipFill>
          <a:blip r:embed="rId2"/>
          <a:stretch>
            <a:fillRect/>
          </a:stretch>
        </p:blipFill>
        <p:spPr>
          <a:xfrm>
            <a:off x="6096000" y="2414850"/>
            <a:ext cx="3048000" cy="4443149"/>
          </a:xfrm>
          <a:prstGeom prst="rect">
            <a:avLst/>
          </a:prstGeom>
        </p:spPr>
      </p:pic>
      <p:pic>
        <p:nvPicPr>
          <p:cNvPr id="5" name="Picture 4"/>
          <p:cNvPicPr>
            <a:picLocks noChangeAspect="1"/>
          </p:cNvPicPr>
          <p:nvPr/>
        </p:nvPicPr>
        <p:blipFill>
          <a:blip r:embed="rId3"/>
          <a:stretch>
            <a:fillRect/>
          </a:stretch>
        </p:blipFill>
        <p:spPr>
          <a:xfrm>
            <a:off x="0" y="139138"/>
            <a:ext cx="2170839" cy="3259517"/>
          </a:xfrm>
          <a:prstGeom prst="rect">
            <a:avLst/>
          </a:prstGeom>
        </p:spPr>
      </p:pic>
      <p:pic>
        <p:nvPicPr>
          <p:cNvPr id="6" name="Picture 5"/>
          <p:cNvPicPr>
            <a:picLocks noChangeAspect="1"/>
          </p:cNvPicPr>
          <p:nvPr/>
        </p:nvPicPr>
        <p:blipFill>
          <a:blip r:embed="rId4"/>
          <a:stretch>
            <a:fillRect/>
          </a:stretch>
        </p:blipFill>
        <p:spPr>
          <a:xfrm>
            <a:off x="0" y="3634586"/>
            <a:ext cx="2055700" cy="3032006"/>
          </a:xfrm>
          <a:prstGeom prst="rect">
            <a:avLst/>
          </a:prstGeom>
        </p:spPr>
      </p:pic>
      <p:pic>
        <p:nvPicPr>
          <p:cNvPr id="3" name="Picture 2"/>
          <p:cNvPicPr>
            <a:picLocks noChangeAspect="1"/>
          </p:cNvPicPr>
          <p:nvPr/>
        </p:nvPicPr>
        <p:blipFill>
          <a:blip r:embed="rId5"/>
          <a:stretch>
            <a:fillRect/>
          </a:stretch>
        </p:blipFill>
        <p:spPr>
          <a:xfrm>
            <a:off x="2939838" y="2671379"/>
            <a:ext cx="2979763" cy="3995213"/>
          </a:xfrm>
          <a:prstGeom prst="rect">
            <a:avLst/>
          </a:prstGeom>
        </p:spPr>
      </p:pic>
    </p:spTree>
    <p:extLst>
      <p:ext uri="{BB962C8B-B14F-4D97-AF65-F5344CB8AC3E}">
        <p14:creationId xmlns:p14="http://schemas.microsoft.com/office/powerpoint/2010/main" val="3783722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can’t hold still</a:t>
            </a:r>
            <a:endParaRPr lang="en-US" dirty="0"/>
          </a:p>
        </p:txBody>
      </p:sp>
      <p:sp>
        <p:nvSpPr>
          <p:cNvPr id="3" name="Content Placeholder 2"/>
          <p:cNvSpPr>
            <a:spLocks noGrp="1"/>
          </p:cNvSpPr>
          <p:nvPr>
            <p:ph sz="quarter" idx="1"/>
          </p:nvPr>
        </p:nvSpPr>
        <p:spPr/>
        <p:txBody>
          <a:bodyPr/>
          <a:lstStyle/>
          <a:p>
            <a:endParaRPr lang="en-US" dirty="0"/>
          </a:p>
        </p:txBody>
      </p:sp>
      <p:pic>
        <p:nvPicPr>
          <p:cNvPr id="4" name="Picture 3" descr="49.jpg"/>
          <p:cNvPicPr>
            <a:picLocks noChangeAspect="1"/>
          </p:cNvPicPr>
          <p:nvPr/>
        </p:nvPicPr>
        <p:blipFill>
          <a:blip r:embed="rId2"/>
          <a:stretch>
            <a:fillRect/>
          </a:stretch>
        </p:blipFill>
        <p:spPr>
          <a:xfrm>
            <a:off x="2971800" y="3107909"/>
            <a:ext cx="5324475" cy="3750092"/>
          </a:xfrm>
          <a:prstGeom prst="rect">
            <a:avLst/>
          </a:prstGeom>
        </p:spPr>
      </p:pic>
      <p:pic>
        <p:nvPicPr>
          <p:cNvPr id="5" name="Picture 4"/>
          <p:cNvPicPr>
            <a:picLocks noChangeAspect="1"/>
          </p:cNvPicPr>
          <p:nvPr/>
        </p:nvPicPr>
        <p:blipFill>
          <a:blip r:embed="rId3"/>
          <a:stretch>
            <a:fillRect/>
          </a:stretch>
        </p:blipFill>
        <p:spPr>
          <a:xfrm>
            <a:off x="0" y="3962400"/>
            <a:ext cx="2895600" cy="2895600"/>
          </a:xfrm>
          <a:prstGeom prst="rect">
            <a:avLst/>
          </a:prstGeom>
        </p:spPr>
      </p:pic>
    </p:spTree>
    <p:extLst>
      <p:ext uri="{BB962C8B-B14F-4D97-AF65-F5344CB8AC3E}">
        <p14:creationId xmlns:p14="http://schemas.microsoft.com/office/powerpoint/2010/main" val="3455074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97000" y="81280"/>
            <a:ext cx="5080000" cy="6776720"/>
          </a:xfrm>
          <a:prstGeom prst="rect">
            <a:avLst/>
          </a:prstGeom>
        </p:spPr>
      </p:pic>
    </p:spTree>
    <p:extLst>
      <p:ext uri="{BB962C8B-B14F-4D97-AF65-F5344CB8AC3E}">
        <p14:creationId xmlns:p14="http://schemas.microsoft.com/office/powerpoint/2010/main" val="397752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Hours</a:t>
            </a:r>
            <a:endParaRPr lang="en-US" dirty="0"/>
          </a:p>
        </p:txBody>
      </p:sp>
      <p:sp>
        <p:nvSpPr>
          <p:cNvPr id="3" name="Content Placeholder 2"/>
          <p:cNvSpPr>
            <a:spLocks noGrp="1"/>
          </p:cNvSpPr>
          <p:nvPr>
            <p:ph idx="1"/>
          </p:nvPr>
        </p:nvSpPr>
        <p:spPr/>
        <p:txBody>
          <a:bodyPr/>
          <a:lstStyle/>
          <a:p>
            <a:r>
              <a:rPr lang="en-US" dirty="0" smtClean="0"/>
              <a:t>Hill Hall 214D – that’s in the middle of the hallway</a:t>
            </a:r>
          </a:p>
          <a:p>
            <a:r>
              <a:rPr lang="en-US" dirty="0" smtClean="0"/>
              <a:t>Tues/Thurs by appointment</a:t>
            </a:r>
            <a:endParaRPr lang="en-US" dirty="0" smtClean="0"/>
          </a:p>
          <a:p>
            <a:r>
              <a:rPr lang="en-US" dirty="0" smtClean="0"/>
              <a:t>Email me:</a:t>
            </a:r>
          </a:p>
          <a:p>
            <a:pPr lvl="1"/>
            <a:r>
              <a:rPr lang="en-US" dirty="0" smtClean="0"/>
              <a:t>Use blackboard.</a:t>
            </a:r>
          </a:p>
          <a:p>
            <a:pPr lvl="1"/>
            <a:r>
              <a:rPr lang="en-US" dirty="0" err="1" smtClean="0"/>
              <a:t>erinbuchanan@missouristate.edu</a:t>
            </a:r>
            <a:endParaRPr lang="en-US" dirty="0"/>
          </a:p>
        </p:txBody>
      </p:sp>
    </p:spTree>
    <p:extLst>
      <p:ext uri="{BB962C8B-B14F-4D97-AF65-F5344CB8AC3E}">
        <p14:creationId xmlns:p14="http://schemas.microsoft.com/office/powerpoint/2010/main" val="17388067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Sketchbook">
      <a:majorFont>
        <a:latin typeface="Cambria"/>
        <a:ea typeface=""/>
        <a:cs typeface=""/>
        <a:font script="Jpan" typeface="ＭＳ 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Sketchbook.thmx</Template>
  <TotalTime>61</TotalTime>
  <Words>522</Words>
  <Application>Microsoft Macintosh PowerPoint</Application>
  <PresentationFormat>On-screen Show (4:3)</PresentationFormat>
  <Paragraphs>61</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Sketchbook</vt:lpstr>
      <vt:lpstr>First Day Info</vt:lpstr>
      <vt:lpstr>Who is this person?</vt:lpstr>
      <vt:lpstr>Who is this person?</vt:lpstr>
      <vt:lpstr>PowerPoint Presentation</vt:lpstr>
      <vt:lpstr>The color Orange?</vt:lpstr>
      <vt:lpstr>The Zoo</vt:lpstr>
      <vt:lpstr>I can’t hold still</vt:lpstr>
      <vt:lpstr>PowerPoint Presentation</vt:lpstr>
      <vt:lpstr>Office Hours</vt:lpstr>
      <vt:lpstr>Textbook</vt:lpstr>
      <vt:lpstr>Grades</vt:lpstr>
      <vt:lpstr>Grades</vt:lpstr>
      <vt:lpstr>Grades</vt:lpstr>
      <vt:lpstr>Grades</vt:lpstr>
      <vt:lpstr>Grades</vt:lpstr>
      <vt:lpstr>Grades</vt:lpstr>
      <vt:lpstr>Grades</vt:lpstr>
      <vt:lpstr>Dates</vt:lpstr>
      <vt:lpstr>The other mumbo jumbo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Day Info</dc:title>
  <dc:creator>Erin</dc:creator>
  <cp:lastModifiedBy>Erin Buchanan</cp:lastModifiedBy>
  <cp:revision>20</cp:revision>
  <dcterms:created xsi:type="dcterms:W3CDTF">2011-08-21T16:25:31Z</dcterms:created>
  <dcterms:modified xsi:type="dcterms:W3CDTF">2014-08-10T19:19:36Z</dcterms:modified>
</cp:coreProperties>
</file>